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7" r:id="rId3"/>
    <p:sldId id="262" r:id="rId4"/>
    <p:sldId id="258" r:id="rId5"/>
    <p:sldId id="263" r:id="rId6"/>
    <p:sldId id="259" r:id="rId7"/>
    <p:sldId id="264" r:id="rId8"/>
    <p:sldId id="260" r:id="rId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F02EDF-A429-4A12-AA4A-C6E6D99F546A}" v="42" dt="2019-04-16T11:25:30.5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72" y="18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ussell Moyle" userId="f44bb70599fcff1f" providerId="LiveId" clId="{1AF02EDF-A429-4A12-AA4A-C6E6D99F546A}"/>
    <pc:docChg chg="custSel addSld modSld">
      <pc:chgData name="Russell Moyle" userId="f44bb70599fcff1f" providerId="LiveId" clId="{1AF02EDF-A429-4A12-AA4A-C6E6D99F546A}" dt="2019-04-23T09:26:21.980" v="2370" actId="27636"/>
      <pc:docMkLst>
        <pc:docMk/>
      </pc:docMkLst>
      <pc:sldChg chg="addSp delSp modSp">
        <pc:chgData name="Russell Moyle" userId="f44bb70599fcff1f" providerId="LiveId" clId="{1AF02EDF-A429-4A12-AA4A-C6E6D99F546A}" dt="2019-04-23T09:25:44.341" v="2366" actId="20577"/>
        <pc:sldMkLst>
          <pc:docMk/>
          <pc:sldMk cId="3474869612" sldId="257"/>
        </pc:sldMkLst>
        <pc:spChg chg="mod">
          <ac:chgData name="Russell Moyle" userId="f44bb70599fcff1f" providerId="LiveId" clId="{1AF02EDF-A429-4A12-AA4A-C6E6D99F546A}" dt="2019-04-23T09:25:44.341" v="2366" actId="20577"/>
          <ac:spMkLst>
            <pc:docMk/>
            <pc:sldMk cId="3474869612" sldId="257"/>
            <ac:spMk id="3" creationId="{08C667D5-B48B-FA40-9A0C-CBF2F05983A7}"/>
          </ac:spMkLst>
        </pc:spChg>
        <pc:picChg chg="add mod">
          <ac:chgData name="Russell Moyle" userId="f44bb70599fcff1f" providerId="LiveId" clId="{1AF02EDF-A429-4A12-AA4A-C6E6D99F546A}" dt="2019-04-09T12:58:17.292" v="2006" actId="1076"/>
          <ac:picMkLst>
            <pc:docMk/>
            <pc:sldMk cId="3474869612" sldId="257"/>
            <ac:picMk id="4" creationId="{9DD67C04-5C8B-4EC2-AF80-AE2473E0780A}"/>
          </ac:picMkLst>
        </pc:picChg>
        <pc:picChg chg="mod">
          <ac:chgData name="Russell Moyle" userId="f44bb70599fcff1f" providerId="LiveId" clId="{1AF02EDF-A429-4A12-AA4A-C6E6D99F546A}" dt="2019-04-09T12:57:14.194" v="2002" actId="14100"/>
          <ac:picMkLst>
            <pc:docMk/>
            <pc:sldMk cId="3474869612" sldId="257"/>
            <ac:picMk id="5" creationId="{DCC49DE8-D4FE-544D-8E24-F995CA169ED0}"/>
          </ac:picMkLst>
        </pc:picChg>
        <pc:picChg chg="add del mod">
          <ac:chgData name="Russell Moyle" userId="f44bb70599fcff1f" providerId="LiveId" clId="{1AF02EDF-A429-4A12-AA4A-C6E6D99F546A}" dt="2019-04-09T12:52:47.848" v="1968" actId="478"/>
          <ac:picMkLst>
            <pc:docMk/>
            <pc:sldMk cId="3474869612" sldId="257"/>
            <ac:picMk id="7" creationId="{EAF94F70-2738-498F-821D-D5F943B89545}"/>
          </ac:picMkLst>
        </pc:picChg>
        <pc:picChg chg="add mod">
          <ac:chgData name="Russell Moyle" userId="f44bb70599fcff1f" providerId="LiveId" clId="{1AF02EDF-A429-4A12-AA4A-C6E6D99F546A}" dt="2019-04-09T12:55:58.418" v="1999" actId="1076"/>
          <ac:picMkLst>
            <pc:docMk/>
            <pc:sldMk cId="3474869612" sldId="257"/>
            <ac:picMk id="9" creationId="{C19D7FCA-451E-4EAA-8367-EE951800182A}"/>
          </ac:picMkLst>
        </pc:picChg>
        <pc:picChg chg="add mod">
          <ac:chgData name="Russell Moyle" userId="f44bb70599fcff1f" providerId="LiveId" clId="{1AF02EDF-A429-4A12-AA4A-C6E6D99F546A}" dt="2019-04-09T12:56:11.145" v="2001" actId="1076"/>
          <ac:picMkLst>
            <pc:docMk/>
            <pc:sldMk cId="3474869612" sldId="257"/>
            <ac:picMk id="11" creationId="{D12C3136-90D0-4130-BAA7-86538372ADC2}"/>
          </ac:picMkLst>
        </pc:picChg>
      </pc:sldChg>
      <pc:sldChg chg="addSp modSp">
        <pc:chgData name="Russell Moyle" userId="f44bb70599fcff1f" providerId="LiveId" clId="{1AF02EDF-A429-4A12-AA4A-C6E6D99F546A}" dt="2019-04-23T09:26:06.428" v="2367" actId="20577"/>
        <pc:sldMkLst>
          <pc:docMk/>
          <pc:sldMk cId="3311942433" sldId="258"/>
        </pc:sldMkLst>
        <pc:spChg chg="mod">
          <ac:chgData name="Russell Moyle" userId="f44bb70599fcff1f" providerId="LiveId" clId="{1AF02EDF-A429-4A12-AA4A-C6E6D99F546A}" dt="2019-04-23T09:26:06.428" v="2367" actId="20577"/>
          <ac:spMkLst>
            <pc:docMk/>
            <pc:sldMk cId="3311942433" sldId="258"/>
            <ac:spMk id="3" creationId="{08C667D5-B48B-FA40-9A0C-CBF2F05983A7}"/>
          </ac:spMkLst>
        </pc:spChg>
        <pc:picChg chg="add">
          <ac:chgData name="Russell Moyle" userId="f44bb70599fcff1f" providerId="LiveId" clId="{1AF02EDF-A429-4A12-AA4A-C6E6D99F546A}" dt="2019-04-09T13:01:49.376" v="2012"/>
          <ac:picMkLst>
            <pc:docMk/>
            <pc:sldMk cId="3311942433" sldId="258"/>
            <ac:picMk id="4" creationId="{9319A74D-D3E3-484F-B2A5-17F40890288E}"/>
          </ac:picMkLst>
        </pc:picChg>
        <pc:picChg chg="mod">
          <ac:chgData name="Russell Moyle" userId="f44bb70599fcff1f" providerId="LiveId" clId="{1AF02EDF-A429-4A12-AA4A-C6E6D99F546A}" dt="2019-04-09T12:57:23.939" v="2003" actId="14100"/>
          <ac:picMkLst>
            <pc:docMk/>
            <pc:sldMk cId="3311942433" sldId="258"/>
            <ac:picMk id="5" creationId="{DCC49DE8-D4FE-544D-8E24-F995CA169ED0}"/>
          </ac:picMkLst>
        </pc:picChg>
        <pc:picChg chg="add">
          <ac:chgData name="Russell Moyle" userId="f44bb70599fcff1f" providerId="LiveId" clId="{1AF02EDF-A429-4A12-AA4A-C6E6D99F546A}" dt="2019-04-09T13:02:11.323" v="2015"/>
          <ac:picMkLst>
            <pc:docMk/>
            <pc:sldMk cId="3311942433" sldId="258"/>
            <ac:picMk id="6" creationId="{3CDFECEC-56BE-4077-A25E-926407AE3889}"/>
          </ac:picMkLst>
        </pc:picChg>
        <pc:picChg chg="add">
          <ac:chgData name="Russell Moyle" userId="f44bb70599fcff1f" providerId="LiveId" clId="{1AF02EDF-A429-4A12-AA4A-C6E6D99F546A}" dt="2019-04-09T13:02:29.822" v="2018"/>
          <ac:picMkLst>
            <pc:docMk/>
            <pc:sldMk cId="3311942433" sldId="258"/>
            <ac:picMk id="7" creationId="{1DD92EEE-7CED-45C2-A09D-3EB6B4C24887}"/>
          </ac:picMkLst>
        </pc:picChg>
      </pc:sldChg>
      <pc:sldChg chg="addSp modSp">
        <pc:chgData name="Russell Moyle" userId="f44bb70599fcff1f" providerId="LiveId" clId="{1AF02EDF-A429-4A12-AA4A-C6E6D99F546A}" dt="2019-04-23T09:26:13.976" v="2368" actId="20577"/>
        <pc:sldMkLst>
          <pc:docMk/>
          <pc:sldMk cId="2286701326" sldId="259"/>
        </pc:sldMkLst>
        <pc:spChg chg="mod">
          <ac:chgData name="Russell Moyle" userId="f44bb70599fcff1f" providerId="LiveId" clId="{1AF02EDF-A429-4A12-AA4A-C6E6D99F546A}" dt="2019-04-23T09:26:13.976" v="2368" actId="20577"/>
          <ac:spMkLst>
            <pc:docMk/>
            <pc:sldMk cId="2286701326" sldId="259"/>
            <ac:spMk id="3" creationId="{08C667D5-B48B-FA40-9A0C-CBF2F05983A7}"/>
          </ac:spMkLst>
        </pc:spChg>
        <pc:picChg chg="add">
          <ac:chgData name="Russell Moyle" userId="f44bb70599fcff1f" providerId="LiveId" clId="{1AF02EDF-A429-4A12-AA4A-C6E6D99F546A}" dt="2019-04-09T13:01:59.996" v="2014"/>
          <ac:picMkLst>
            <pc:docMk/>
            <pc:sldMk cId="2286701326" sldId="259"/>
            <ac:picMk id="4" creationId="{16FBB118-3668-402F-B920-FD83C727F111}"/>
          </ac:picMkLst>
        </pc:picChg>
        <pc:picChg chg="mod">
          <ac:chgData name="Russell Moyle" userId="f44bb70599fcff1f" providerId="LiveId" clId="{1AF02EDF-A429-4A12-AA4A-C6E6D99F546A}" dt="2019-04-09T12:57:29.612" v="2004" actId="14100"/>
          <ac:picMkLst>
            <pc:docMk/>
            <pc:sldMk cId="2286701326" sldId="259"/>
            <ac:picMk id="5" creationId="{DCC49DE8-D4FE-544D-8E24-F995CA169ED0}"/>
          </ac:picMkLst>
        </pc:picChg>
        <pc:picChg chg="add">
          <ac:chgData name="Russell Moyle" userId="f44bb70599fcff1f" providerId="LiveId" clId="{1AF02EDF-A429-4A12-AA4A-C6E6D99F546A}" dt="2019-04-09T13:02:15.688" v="2016"/>
          <ac:picMkLst>
            <pc:docMk/>
            <pc:sldMk cId="2286701326" sldId="259"/>
            <ac:picMk id="6" creationId="{D87BF08B-6F71-47DA-9DAE-965216BF6B71}"/>
          </ac:picMkLst>
        </pc:picChg>
        <pc:picChg chg="add">
          <ac:chgData name="Russell Moyle" userId="f44bb70599fcff1f" providerId="LiveId" clId="{1AF02EDF-A429-4A12-AA4A-C6E6D99F546A}" dt="2019-04-09T13:02:32.925" v="2019"/>
          <ac:picMkLst>
            <pc:docMk/>
            <pc:sldMk cId="2286701326" sldId="259"/>
            <ac:picMk id="7" creationId="{AA344805-7F6C-4016-9F7E-F0E715226DE3}"/>
          </ac:picMkLst>
        </pc:picChg>
      </pc:sldChg>
      <pc:sldChg chg="addSp modSp">
        <pc:chgData name="Russell Moyle" userId="f44bb70599fcff1f" providerId="LiveId" clId="{1AF02EDF-A429-4A12-AA4A-C6E6D99F546A}" dt="2019-04-23T09:26:21.980" v="2370" actId="27636"/>
        <pc:sldMkLst>
          <pc:docMk/>
          <pc:sldMk cId="3275544472" sldId="260"/>
        </pc:sldMkLst>
        <pc:spChg chg="mod">
          <ac:chgData name="Russell Moyle" userId="f44bb70599fcff1f" providerId="LiveId" clId="{1AF02EDF-A429-4A12-AA4A-C6E6D99F546A}" dt="2019-04-23T09:26:21.980" v="2370" actId="27636"/>
          <ac:spMkLst>
            <pc:docMk/>
            <pc:sldMk cId="3275544472" sldId="260"/>
            <ac:spMk id="3" creationId="{08C667D5-B48B-FA40-9A0C-CBF2F05983A7}"/>
          </ac:spMkLst>
        </pc:spChg>
        <pc:picChg chg="add">
          <ac:chgData name="Russell Moyle" userId="f44bb70599fcff1f" providerId="LiveId" clId="{1AF02EDF-A429-4A12-AA4A-C6E6D99F546A}" dt="2019-04-09T13:01:53.921" v="2013"/>
          <ac:picMkLst>
            <pc:docMk/>
            <pc:sldMk cId="3275544472" sldId="260"/>
            <ac:picMk id="4" creationId="{F0C6144F-B96F-463D-9A9B-4DD9112D664E}"/>
          </ac:picMkLst>
        </pc:picChg>
        <pc:picChg chg="mod">
          <ac:chgData name="Russell Moyle" userId="f44bb70599fcff1f" providerId="LiveId" clId="{1AF02EDF-A429-4A12-AA4A-C6E6D99F546A}" dt="2019-04-09T12:57:34.799" v="2005" actId="14100"/>
          <ac:picMkLst>
            <pc:docMk/>
            <pc:sldMk cId="3275544472" sldId="260"/>
            <ac:picMk id="5" creationId="{DCC49DE8-D4FE-544D-8E24-F995CA169ED0}"/>
          </ac:picMkLst>
        </pc:picChg>
        <pc:picChg chg="add">
          <ac:chgData name="Russell Moyle" userId="f44bb70599fcff1f" providerId="LiveId" clId="{1AF02EDF-A429-4A12-AA4A-C6E6D99F546A}" dt="2019-04-09T13:02:19.147" v="2017"/>
          <ac:picMkLst>
            <pc:docMk/>
            <pc:sldMk cId="3275544472" sldId="260"/>
            <ac:picMk id="6" creationId="{04479BE6-0C8A-4F36-96E7-27971FD05726}"/>
          </ac:picMkLst>
        </pc:picChg>
        <pc:picChg chg="add">
          <ac:chgData name="Russell Moyle" userId="f44bb70599fcff1f" providerId="LiveId" clId="{1AF02EDF-A429-4A12-AA4A-C6E6D99F546A}" dt="2019-04-09T13:02:35.463" v="2020"/>
          <ac:picMkLst>
            <pc:docMk/>
            <pc:sldMk cId="3275544472" sldId="260"/>
            <ac:picMk id="7" creationId="{DFE22238-CCD9-4BD3-9113-735D0E7D9714}"/>
          </ac:picMkLst>
        </pc:picChg>
      </pc:sldChg>
      <pc:sldChg chg="addSp delSp modSp add">
        <pc:chgData name="Russell Moyle" userId="f44bb70599fcff1f" providerId="LiveId" clId="{1AF02EDF-A429-4A12-AA4A-C6E6D99F546A}" dt="2019-04-23T09:25:15.042" v="2365" actId="255"/>
        <pc:sldMkLst>
          <pc:docMk/>
          <pc:sldMk cId="1928254518" sldId="261"/>
        </pc:sldMkLst>
        <pc:spChg chg="del">
          <ac:chgData name="Russell Moyle" userId="f44bb70599fcff1f" providerId="LiveId" clId="{1AF02EDF-A429-4A12-AA4A-C6E6D99F546A}" dt="2019-04-16T11:13:43.823" v="2092"/>
          <ac:spMkLst>
            <pc:docMk/>
            <pc:sldMk cId="1928254518" sldId="261"/>
            <ac:spMk id="2" creationId="{0C2B5251-6198-4D26-B724-AA6B4326B11E}"/>
          </ac:spMkLst>
        </pc:spChg>
        <pc:spChg chg="del">
          <ac:chgData name="Russell Moyle" userId="f44bb70599fcff1f" providerId="LiveId" clId="{1AF02EDF-A429-4A12-AA4A-C6E6D99F546A}" dt="2019-04-16T11:13:43.823" v="2092"/>
          <ac:spMkLst>
            <pc:docMk/>
            <pc:sldMk cId="1928254518" sldId="261"/>
            <ac:spMk id="3" creationId="{5A62DBF6-E586-463B-AFBF-6FBBA0FD6D7E}"/>
          </ac:spMkLst>
        </pc:spChg>
        <pc:spChg chg="add mod">
          <ac:chgData name="Russell Moyle" userId="f44bb70599fcff1f" providerId="LiveId" clId="{1AF02EDF-A429-4A12-AA4A-C6E6D99F546A}" dt="2019-04-16T11:22:55.956" v="2165" actId="255"/>
          <ac:spMkLst>
            <pc:docMk/>
            <pc:sldMk cId="1928254518" sldId="261"/>
            <ac:spMk id="5" creationId="{E3A4AF8C-A13C-43E8-A3BD-90FB0C890DE0}"/>
          </ac:spMkLst>
        </pc:spChg>
        <pc:spChg chg="add mod">
          <ac:chgData name="Russell Moyle" userId="f44bb70599fcff1f" providerId="LiveId" clId="{1AF02EDF-A429-4A12-AA4A-C6E6D99F546A}" dt="2019-04-23T09:25:15.042" v="2365" actId="255"/>
          <ac:spMkLst>
            <pc:docMk/>
            <pc:sldMk cId="1928254518" sldId="261"/>
            <ac:spMk id="6" creationId="{11A5EA23-0DD2-429E-B01C-CDC96F7B73B0}"/>
          </ac:spMkLst>
        </pc:spChg>
        <pc:picChg chg="add mod">
          <ac:chgData name="Russell Moyle" userId="f44bb70599fcff1f" providerId="LiveId" clId="{1AF02EDF-A429-4A12-AA4A-C6E6D99F546A}" dt="2019-04-16T11:21:49.661" v="2141" actId="1076"/>
          <ac:picMkLst>
            <pc:docMk/>
            <pc:sldMk cId="1928254518" sldId="261"/>
            <ac:picMk id="4" creationId="{2205D2B0-2832-4A7E-BD76-95D5364E76AF}"/>
          </ac:picMkLst>
        </pc:picChg>
      </pc:sldChg>
      <pc:sldChg chg="modSp">
        <pc:chgData name="Russell Moyle" userId="f44bb70599fcff1f" providerId="LiveId" clId="{1AF02EDF-A429-4A12-AA4A-C6E6D99F546A}" dt="2019-04-16T11:25:41.148" v="2174" actId="255"/>
        <pc:sldMkLst>
          <pc:docMk/>
          <pc:sldMk cId="2060657711" sldId="262"/>
        </pc:sldMkLst>
        <pc:spChg chg="mod">
          <ac:chgData name="Russell Moyle" userId="f44bb70599fcff1f" providerId="LiveId" clId="{1AF02EDF-A429-4A12-AA4A-C6E6D99F546A}" dt="2019-04-16T11:25:41.148" v="2174" actId="255"/>
          <ac:spMkLst>
            <pc:docMk/>
            <pc:sldMk cId="2060657711" sldId="262"/>
            <ac:spMk id="6" creationId="{11A5EA23-0DD2-429E-B01C-CDC96F7B73B0}"/>
          </ac:spMkLst>
        </pc:spChg>
      </pc:sldChg>
      <pc:sldChg chg="modSp">
        <pc:chgData name="Russell Moyle" userId="f44bb70599fcff1f" providerId="LiveId" clId="{1AF02EDF-A429-4A12-AA4A-C6E6D99F546A}" dt="2019-04-16T11:25:15.433" v="2172" actId="1076"/>
        <pc:sldMkLst>
          <pc:docMk/>
          <pc:sldMk cId="2227735199" sldId="263"/>
        </pc:sldMkLst>
        <pc:spChg chg="mod">
          <ac:chgData name="Russell Moyle" userId="f44bb70599fcff1f" providerId="LiveId" clId="{1AF02EDF-A429-4A12-AA4A-C6E6D99F546A}" dt="2019-04-16T11:25:15.433" v="2172" actId="1076"/>
          <ac:spMkLst>
            <pc:docMk/>
            <pc:sldMk cId="2227735199" sldId="263"/>
            <ac:spMk id="6" creationId="{11A5EA23-0DD2-429E-B01C-CDC96F7B73B0}"/>
          </ac:spMkLst>
        </pc:spChg>
      </pc:sldChg>
      <pc:sldChg chg="modSp">
        <pc:chgData name="Russell Moyle" userId="f44bb70599fcff1f" providerId="LiveId" clId="{1AF02EDF-A429-4A12-AA4A-C6E6D99F546A}" dt="2019-04-16T11:24:33.895" v="2168" actId="1076"/>
        <pc:sldMkLst>
          <pc:docMk/>
          <pc:sldMk cId="2520240766" sldId="264"/>
        </pc:sldMkLst>
        <pc:spChg chg="mod">
          <ac:chgData name="Russell Moyle" userId="f44bb70599fcff1f" providerId="LiveId" clId="{1AF02EDF-A429-4A12-AA4A-C6E6D99F546A}" dt="2019-04-16T11:24:33.895" v="2168" actId="1076"/>
          <ac:spMkLst>
            <pc:docMk/>
            <pc:sldMk cId="2520240766" sldId="264"/>
            <ac:spMk id="6" creationId="{11A5EA23-0DD2-429E-B01C-CDC96F7B73B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10198-EC92-4D67-A09A-A0570CB89F0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C1737DEC-6F2B-4EE3-B076-4BFD207951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A2200EA2-1679-42FB-9D80-B1F9FAD01362}"/>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5" name="Footer Placeholder 4">
            <a:extLst>
              <a:ext uri="{FF2B5EF4-FFF2-40B4-BE49-F238E27FC236}">
                <a16:creationId xmlns:a16="http://schemas.microsoft.com/office/drawing/2014/main" id="{7F4E5CFC-89F1-4BB4-9305-69DCD597603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F02213C-0B34-4852-A3A4-29D9201DC06B}"/>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26867224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31C6C-0E35-4B21-85E3-2E1DF32A0869}"/>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8D58B0AF-0BF6-4335-9767-6D150357E64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B0F93938-5357-40CE-B8D2-7A4FCF39A5F3}"/>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5" name="Footer Placeholder 4">
            <a:extLst>
              <a:ext uri="{FF2B5EF4-FFF2-40B4-BE49-F238E27FC236}">
                <a16:creationId xmlns:a16="http://schemas.microsoft.com/office/drawing/2014/main" id="{99DC9FDD-62D9-4C92-9B3C-803ED4D579DD}"/>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41526892-9117-42C6-9626-3659890AE3CE}"/>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2890713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16479A8-39D9-466D-B7B1-30C5BF1CABD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39D34F8F-11FB-4B02-8142-58DF40EFABD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08C538AF-0CF8-479D-B95F-7929216368F4}"/>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5" name="Footer Placeholder 4">
            <a:extLst>
              <a:ext uri="{FF2B5EF4-FFF2-40B4-BE49-F238E27FC236}">
                <a16:creationId xmlns:a16="http://schemas.microsoft.com/office/drawing/2014/main" id="{100AA173-FCF0-44D1-9329-7BEB2D63278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E42A9C84-17A1-4EB1-9976-568289B9C9ED}"/>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1534873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A588E-49E5-4BE7-B381-89135F939D99}"/>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D03E8339-F262-4A97-A0C1-B4402A9CDDD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DB079D5D-A586-489D-A1A6-54F1CE270E93}"/>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5" name="Footer Placeholder 4">
            <a:extLst>
              <a:ext uri="{FF2B5EF4-FFF2-40B4-BE49-F238E27FC236}">
                <a16:creationId xmlns:a16="http://schemas.microsoft.com/office/drawing/2014/main" id="{8DE6B2A8-7D73-4A61-955F-B95F6C05130B}"/>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B7BF9C33-212C-4C1C-BC57-DC9F68257B60}"/>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751903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E95E2-76DC-44DB-AD07-A066BD61420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82CA0665-5296-4947-A192-4CC77628453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0A6AE9A-C398-4EE1-95FE-5AE797FA078B}"/>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5" name="Footer Placeholder 4">
            <a:extLst>
              <a:ext uri="{FF2B5EF4-FFF2-40B4-BE49-F238E27FC236}">
                <a16:creationId xmlns:a16="http://schemas.microsoft.com/office/drawing/2014/main" id="{C29122A9-6F3D-47DA-8676-B59280C2C583}"/>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8635ACB6-00EB-43F1-9597-2FC157627BDA}"/>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2984163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1FBA7-D3E6-4DF9-A90F-4B659FBF576B}"/>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15CB13E7-D388-4FE8-B948-AB1E10829C9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3DDCC09C-14A4-454F-A2D0-4012CF8C70F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B9E1C48F-E314-420D-A28E-557140ECE6EA}"/>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6" name="Footer Placeholder 5">
            <a:extLst>
              <a:ext uri="{FF2B5EF4-FFF2-40B4-BE49-F238E27FC236}">
                <a16:creationId xmlns:a16="http://schemas.microsoft.com/office/drawing/2014/main" id="{1CA085CF-B22E-4AFD-B94D-72C0D1FBCF8C}"/>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4118398E-B6C2-4E24-913F-13EC34398F51}"/>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287965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05F55-AC0A-4EF3-8CD0-334C1169C105}"/>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01C350DC-D275-43C9-B845-4EB4C49AF6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FE823E4-5D5B-48FF-AC02-A9786C73D7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0F874D29-0B7E-42B9-B29F-DB6FE25E32A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E9E8E03-3DAC-4BA5-B545-E396F039F0A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7CCD7BA0-B70D-4CB3-807B-D1917A388D67}"/>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8" name="Footer Placeholder 7">
            <a:extLst>
              <a:ext uri="{FF2B5EF4-FFF2-40B4-BE49-F238E27FC236}">
                <a16:creationId xmlns:a16="http://schemas.microsoft.com/office/drawing/2014/main" id="{19E0A1AD-E644-4BD2-82ED-2B2E3089902A}"/>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19FB83E6-10B0-4153-856C-E87D0D69DABE}"/>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1974302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53848-D820-4F7D-A31B-1BD3BE3E90D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B30A554E-8338-4E24-862B-5ACD247882DB}"/>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4" name="Footer Placeholder 3">
            <a:extLst>
              <a:ext uri="{FF2B5EF4-FFF2-40B4-BE49-F238E27FC236}">
                <a16:creationId xmlns:a16="http://schemas.microsoft.com/office/drawing/2014/main" id="{460DA8D1-2C7B-4545-8DA1-E873B540D588}"/>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87EFE113-2654-41B2-BA10-7D5960EA6D2C}"/>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3861435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D92678-91DE-4A11-A73A-7720150D116D}"/>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3" name="Footer Placeholder 2">
            <a:extLst>
              <a:ext uri="{FF2B5EF4-FFF2-40B4-BE49-F238E27FC236}">
                <a16:creationId xmlns:a16="http://schemas.microsoft.com/office/drawing/2014/main" id="{F21B8397-115E-4F05-AA97-4586A45FE5F3}"/>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212FA107-B2E5-43FC-8DBD-C73373C48A79}"/>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185325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AD6AA7-1034-44AA-A650-D61B650E45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B9559793-A8FB-4031-B9C7-7E6C108122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2C17DE73-DC4C-45D4-8C0C-A640D4D550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233D36-72BF-46E3-AD0A-EC8B45A2B4CF}"/>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6" name="Footer Placeholder 5">
            <a:extLst>
              <a:ext uri="{FF2B5EF4-FFF2-40B4-BE49-F238E27FC236}">
                <a16:creationId xmlns:a16="http://schemas.microsoft.com/office/drawing/2014/main" id="{13E0B2B9-E910-4A9B-B35F-497577C7190D}"/>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FA45DB9A-6C8F-43D9-8343-E6FC46499EC2}"/>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165115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6CCBF-19DE-45A5-BCAA-AB91043E21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318BCAF1-86E5-48D8-8A77-E002337037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F43440BE-DC57-47EC-B2FE-E0825914EE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D9D13B-FF46-4DD5-8A9A-391DF310D380}"/>
              </a:ext>
            </a:extLst>
          </p:cNvPr>
          <p:cNvSpPr>
            <a:spLocks noGrp="1"/>
          </p:cNvSpPr>
          <p:nvPr>
            <p:ph type="dt" sz="half" idx="10"/>
          </p:nvPr>
        </p:nvSpPr>
        <p:spPr/>
        <p:txBody>
          <a:bodyPr/>
          <a:lstStyle/>
          <a:p>
            <a:fld id="{01DAB47E-FADE-46C5-9011-8DC5CC06F186}" type="datetimeFigureOut">
              <a:rPr lang="en-AU" smtClean="0"/>
              <a:t>23/04/2019</a:t>
            </a:fld>
            <a:endParaRPr lang="en-AU"/>
          </a:p>
        </p:txBody>
      </p:sp>
      <p:sp>
        <p:nvSpPr>
          <p:cNvPr id="6" name="Footer Placeholder 5">
            <a:extLst>
              <a:ext uri="{FF2B5EF4-FFF2-40B4-BE49-F238E27FC236}">
                <a16:creationId xmlns:a16="http://schemas.microsoft.com/office/drawing/2014/main" id="{A571E4B2-60C7-47A6-BCE7-889433A04AB7}"/>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FBF3978B-EE9B-4D5B-B026-2F2C9A8DF92D}"/>
              </a:ext>
            </a:extLst>
          </p:cNvPr>
          <p:cNvSpPr>
            <a:spLocks noGrp="1"/>
          </p:cNvSpPr>
          <p:nvPr>
            <p:ph type="sldNum" sz="quarter" idx="12"/>
          </p:nvPr>
        </p:nvSpPr>
        <p:spPr/>
        <p:txBody>
          <a:bodyPr/>
          <a:lstStyle/>
          <a:p>
            <a:fld id="{97BDF8ED-302A-4D32-85F9-938BB403E1A3}" type="slidenum">
              <a:rPr lang="en-AU" smtClean="0"/>
              <a:t>‹#›</a:t>
            </a:fld>
            <a:endParaRPr lang="en-AU"/>
          </a:p>
        </p:txBody>
      </p:sp>
    </p:spTree>
    <p:extLst>
      <p:ext uri="{BB962C8B-B14F-4D97-AF65-F5344CB8AC3E}">
        <p14:creationId xmlns:p14="http://schemas.microsoft.com/office/powerpoint/2010/main" val="3513365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2339D5-8D00-495E-813F-B34BE0B571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585F2352-C92A-4768-9995-05149AF356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F9BDF972-A5B3-4023-A3E4-1102CA9B16C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AB47E-FADE-46C5-9011-8DC5CC06F186}" type="datetimeFigureOut">
              <a:rPr lang="en-AU" smtClean="0"/>
              <a:t>23/04/2019</a:t>
            </a:fld>
            <a:endParaRPr lang="en-AU"/>
          </a:p>
        </p:txBody>
      </p:sp>
      <p:sp>
        <p:nvSpPr>
          <p:cNvPr id="5" name="Footer Placeholder 4">
            <a:extLst>
              <a:ext uri="{FF2B5EF4-FFF2-40B4-BE49-F238E27FC236}">
                <a16:creationId xmlns:a16="http://schemas.microsoft.com/office/drawing/2014/main" id="{891858D8-5553-46AF-AB91-CEA7317444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262E733C-9D1F-4114-877B-2F0A780E6F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BDF8ED-302A-4D32-85F9-938BB403E1A3}" type="slidenum">
              <a:rPr lang="en-AU" smtClean="0"/>
              <a:t>‹#›</a:t>
            </a:fld>
            <a:endParaRPr lang="en-AU"/>
          </a:p>
        </p:txBody>
      </p:sp>
    </p:spTree>
    <p:extLst>
      <p:ext uri="{BB962C8B-B14F-4D97-AF65-F5344CB8AC3E}">
        <p14:creationId xmlns:p14="http://schemas.microsoft.com/office/powerpoint/2010/main" val="1287380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maydayspares.com/" TargetMode="Externa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maydayspares.com/" TargetMode="Externa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maydayspares.com/" TargetMode="Externa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maydayspares.com/" TargetMode="Externa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05D2B0-2832-4A7E-BD76-95D5364E76AF}"/>
              </a:ext>
            </a:extLst>
          </p:cNvPr>
          <p:cNvPicPr>
            <a:picLocks noChangeAspect="1"/>
          </p:cNvPicPr>
          <p:nvPr/>
        </p:nvPicPr>
        <p:blipFill>
          <a:blip r:embed="rId2"/>
          <a:stretch>
            <a:fillRect/>
          </a:stretch>
        </p:blipFill>
        <p:spPr>
          <a:xfrm>
            <a:off x="3987106" y="452953"/>
            <a:ext cx="3419315" cy="977924"/>
          </a:xfrm>
          <a:prstGeom prst="rect">
            <a:avLst/>
          </a:prstGeom>
        </p:spPr>
      </p:pic>
      <p:sp>
        <p:nvSpPr>
          <p:cNvPr id="5" name="TextBox 4">
            <a:extLst>
              <a:ext uri="{FF2B5EF4-FFF2-40B4-BE49-F238E27FC236}">
                <a16:creationId xmlns:a16="http://schemas.microsoft.com/office/drawing/2014/main" id="{E3A4AF8C-A13C-43E8-A3BD-90FB0C890DE0}"/>
              </a:ext>
            </a:extLst>
          </p:cNvPr>
          <p:cNvSpPr txBox="1"/>
          <p:nvPr/>
        </p:nvSpPr>
        <p:spPr>
          <a:xfrm>
            <a:off x="2946779" y="5254388"/>
            <a:ext cx="6721905" cy="1200329"/>
          </a:xfrm>
          <a:prstGeom prst="rect">
            <a:avLst/>
          </a:prstGeom>
          <a:noFill/>
        </p:spPr>
        <p:txBody>
          <a:bodyPr wrap="none" rtlCol="0">
            <a:spAutoFit/>
          </a:bodyPr>
          <a:lstStyle/>
          <a:p>
            <a:r>
              <a:rPr lang="en-AU" sz="7200" b="1" dirty="0"/>
              <a:t>A briefcase study</a:t>
            </a:r>
          </a:p>
        </p:txBody>
      </p:sp>
      <p:sp>
        <p:nvSpPr>
          <p:cNvPr id="6" name="Rectangle 5">
            <a:extLst>
              <a:ext uri="{FF2B5EF4-FFF2-40B4-BE49-F238E27FC236}">
                <a16:creationId xmlns:a16="http://schemas.microsoft.com/office/drawing/2014/main" id="{11A5EA23-0DD2-429E-B01C-CDC96F7B73B0}"/>
              </a:ext>
            </a:extLst>
          </p:cNvPr>
          <p:cNvSpPr/>
          <p:nvPr/>
        </p:nvSpPr>
        <p:spPr>
          <a:xfrm>
            <a:off x="461751" y="2449939"/>
            <a:ext cx="11818960" cy="1107996"/>
          </a:xfrm>
          <a:prstGeom prst="rect">
            <a:avLst/>
          </a:prstGeom>
        </p:spPr>
        <p:txBody>
          <a:bodyPr wrap="square">
            <a:spAutoFit/>
          </a:bodyPr>
          <a:lstStyle/>
          <a:p>
            <a:pPr>
              <a:spcAft>
                <a:spcPts val="1200"/>
              </a:spcAft>
            </a:pPr>
            <a:r>
              <a:rPr lang="en-US" sz="6600" b="1" dirty="0">
                <a:solidFill>
                  <a:srgbClr val="FF6B00"/>
                </a:solidFill>
                <a:cs typeface="Arial" panose="020B0604020202020204" pitchFamily="34" charset="0"/>
              </a:rPr>
              <a:t>We can reach the world - quickly </a:t>
            </a:r>
          </a:p>
        </p:txBody>
      </p:sp>
    </p:spTree>
    <p:extLst>
      <p:ext uri="{BB962C8B-B14F-4D97-AF65-F5344CB8AC3E}">
        <p14:creationId xmlns:p14="http://schemas.microsoft.com/office/powerpoint/2010/main" val="1928254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8C667D5-B48B-FA40-9A0C-CBF2F05983A7}"/>
              </a:ext>
            </a:extLst>
          </p:cNvPr>
          <p:cNvSpPr>
            <a:spLocks noGrp="1"/>
          </p:cNvSpPr>
          <p:nvPr>
            <p:ph type="subTitle" idx="1"/>
          </p:nvPr>
        </p:nvSpPr>
        <p:spPr>
          <a:xfrm>
            <a:off x="803275" y="692150"/>
            <a:ext cx="10211566" cy="5345394"/>
          </a:xfrm>
        </p:spPr>
        <p:txBody>
          <a:bodyPr>
            <a:normAutofit/>
          </a:bodyPr>
          <a:lstStyle/>
          <a:p>
            <a:pPr algn="l">
              <a:spcBef>
                <a:spcPts val="0"/>
              </a:spcBef>
              <a:spcAft>
                <a:spcPts val="1200"/>
              </a:spcAft>
            </a:pPr>
            <a:r>
              <a:rPr lang="en-US" sz="4800" b="1" dirty="0">
                <a:solidFill>
                  <a:srgbClr val="FF6B00"/>
                </a:solidFill>
                <a:cs typeface="Arial" panose="020B0604020202020204" pitchFamily="34" charset="0"/>
              </a:rPr>
              <a:t>We can reach the world - quickly </a:t>
            </a:r>
          </a:p>
          <a:p>
            <a:pPr lvl="0" algn="l">
              <a:lnSpc>
                <a:spcPct val="100000"/>
              </a:lnSpc>
              <a:spcBef>
                <a:spcPts val="0"/>
              </a:spcBef>
              <a:defRPr/>
            </a:pPr>
            <a:r>
              <a:rPr lang="en-AU" dirty="0">
                <a:solidFill>
                  <a:prstClr val="black"/>
                </a:solidFill>
              </a:rPr>
              <a:t>A </a:t>
            </a:r>
            <a:r>
              <a:rPr lang="en-AU" b="1" dirty="0" err="1">
                <a:solidFill>
                  <a:schemeClr val="accent2"/>
                </a:solidFill>
              </a:rPr>
              <a:t>MaydaySpares</a:t>
            </a:r>
            <a:r>
              <a:rPr lang="en-AU" dirty="0">
                <a:solidFill>
                  <a:prstClr val="black"/>
                </a:solidFill>
              </a:rPr>
              <a:t> member recently posted a request for an urgent Oil Cooler. The </a:t>
            </a:r>
            <a:r>
              <a:rPr lang="en-AU" b="1" dirty="0" err="1">
                <a:solidFill>
                  <a:schemeClr val="accent2"/>
                </a:solidFill>
              </a:rPr>
              <a:t>MaydaySpares</a:t>
            </a:r>
            <a:r>
              <a:rPr lang="en-AU" dirty="0">
                <a:solidFill>
                  <a:prstClr val="black"/>
                </a:solidFill>
              </a:rPr>
              <a:t> unique broadcast system using email and social media streams made contact with over 100,000 users all over the world in minutes - quicker than a purchasing officer can search for one or two alternate suppliers. </a:t>
            </a:r>
          </a:p>
          <a:p>
            <a:pPr lvl="0" algn="l">
              <a:lnSpc>
                <a:spcPct val="100000"/>
              </a:lnSpc>
              <a:spcBef>
                <a:spcPts val="0"/>
              </a:spcBef>
              <a:defRPr/>
            </a:pPr>
            <a:endParaRPr lang="en-AU" dirty="0">
              <a:solidFill>
                <a:prstClr val="black"/>
              </a:solidFill>
            </a:endParaRPr>
          </a:p>
          <a:p>
            <a:pPr lvl="0" algn="l">
              <a:lnSpc>
                <a:spcPct val="100000"/>
              </a:lnSpc>
              <a:spcBef>
                <a:spcPts val="0"/>
              </a:spcBef>
              <a:defRPr/>
            </a:pPr>
            <a:r>
              <a:rPr lang="en-AU" dirty="0">
                <a:solidFill>
                  <a:prstClr val="black"/>
                </a:solidFill>
              </a:rPr>
              <a:t>Remember, its not just your industry that uses that particular spare part, many industries share the same parts, and in many cases the part you require is a lot closer to you than you think…..you just don’t know who to contact. The </a:t>
            </a:r>
            <a:r>
              <a:rPr lang="en-AU" b="1" dirty="0" err="1">
                <a:solidFill>
                  <a:schemeClr val="accent2"/>
                </a:solidFill>
              </a:rPr>
              <a:t>MaydaySpares</a:t>
            </a:r>
            <a:r>
              <a:rPr lang="en-AU" dirty="0">
                <a:solidFill>
                  <a:prstClr val="black"/>
                </a:solidFill>
              </a:rPr>
              <a:t> broadcast is anonymous and quick.</a:t>
            </a:r>
          </a:p>
          <a:p>
            <a:pPr lvl="0" algn="l">
              <a:lnSpc>
                <a:spcPct val="100000"/>
              </a:lnSpc>
              <a:spcBef>
                <a:spcPts val="0"/>
              </a:spcBef>
              <a:defRPr/>
            </a:pPr>
            <a:endParaRPr lang="en-AU" i="1" dirty="0">
              <a:solidFill>
                <a:prstClr val="black"/>
              </a:solidFill>
            </a:endParaRPr>
          </a:p>
          <a:p>
            <a:pPr algn="l">
              <a:lnSpc>
                <a:spcPct val="100000"/>
              </a:lnSpc>
              <a:spcBef>
                <a:spcPts val="0"/>
              </a:spcBef>
              <a:defRPr/>
            </a:pPr>
            <a:r>
              <a:rPr lang="en-AU" b="1" i="1" dirty="0">
                <a:solidFill>
                  <a:schemeClr val="tx1">
                    <a:lumMod val="75000"/>
                    <a:lumOff val="25000"/>
                  </a:schemeClr>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www.maydayspares.com</a:t>
            </a:r>
            <a:r>
              <a:rPr lang="en-AU" b="1" i="1" dirty="0">
                <a:solidFill>
                  <a:schemeClr val="tx1">
                    <a:lumMod val="75000"/>
                    <a:lumOff val="25000"/>
                  </a:schemeClr>
                </a:solidFill>
                <a:latin typeface="Arial" panose="020B0604020202020204" pitchFamily="34" charset="0"/>
                <a:cs typeface="Arial" panose="020B0604020202020204" pitchFamily="34" charset="0"/>
              </a:rPr>
              <a:t>  </a:t>
            </a:r>
          </a:p>
          <a:p>
            <a:pPr lvl="0" algn="l">
              <a:lnSpc>
                <a:spcPct val="100000"/>
              </a:lnSpc>
              <a:spcBef>
                <a:spcPts val="0"/>
              </a:spcBef>
              <a:defRPr/>
            </a:pPr>
            <a:endParaRPr lang="en-AU" dirty="0">
              <a:solidFill>
                <a:prstClr val="black"/>
              </a:solidFill>
            </a:endParaRPr>
          </a:p>
          <a:p>
            <a:pPr lvl="0" algn="l">
              <a:lnSpc>
                <a:spcPct val="100000"/>
              </a:lnSpc>
              <a:spcBef>
                <a:spcPts val="0"/>
              </a:spcBef>
              <a:defRPr/>
            </a:pPr>
            <a:endParaRPr lang="en-AU" dirty="0">
              <a:solidFill>
                <a:prstClr val="black"/>
              </a:solidFill>
            </a:endParaRPr>
          </a:p>
          <a:p>
            <a:pPr lvl="0" algn="l">
              <a:lnSpc>
                <a:spcPct val="100000"/>
              </a:lnSpc>
              <a:spcBef>
                <a:spcPts val="0"/>
              </a:spcBef>
              <a:defRPr/>
            </a:pPr>
            <a:endParaRPr lang="en-AU" sz="2200" b="1" i="1" dirty="0">
              <a:solidFill>
                <a:srgbClr val="263746"/>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DCC49DE8-D4FE-544D-8E24-F995CA169ED0}"/>
              </a:ext>
            </a:extLst>
          </p:cNvPr>
          <p:cNvPicPr>
            <a:picLocks noChangeAspect="1"/>
          </p:cNvPicPr>
          <p:nvPr/>
        </p:nvPicPr>
        <p:blipFill>
          <a:blip r:embed="rId3"/>
          <a:stretch>
            <a:fillRect/>
          </a:stretch>
        </p:blipFill>
        <p:spPr>
          <a:xfrm>
            <a:off x="9467274" y="5895333"/>
            <a:ext cx="2347374" cy="671349"/>
          </a:xfrm>
          <a:prstGeom prst="rect">
            <a:avLst/>
          </a:prstGeom>
        </p:spPr>
      </p:pic>
      <p:pic>
        <p:nvPicPr>
          <p:cNvPr id="4" name="Picture 3">
            <a:extLst>
              <a:ext uri="{FF2B5EF4-FFF2-40B4-BE49-F238E27FC236}">
                <a16:creationId xmlns:a16="http://schemas.microsoft.com/office/drawing/2014/main" id="{9DD67C04-5C8B-4EC2-AF80-AE2473E078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81811" y="5313724"/>
            <a:ext cx="631630" cy="631630"/>
          </a:xfrm>
          <a:prstGeom prst="rect">
            <a:avLst/>
          </a:prstGeom>
        </p:spPr>
      </p:pic>
      <p:pic>
        <p:nvPicPr>
          <p:cNvPr id="9" name="Picture 8">
            <a:extLst>
              <a:ext uri="{FF2B5EF4-FFF2-40B4-BE49-F238E27FC236}">
                <a16:creationId xmlns:a16="http://schemas.microsoft.com/office/drawing/2014/main" id="{C19D7FCA-451E-4EAA-8367-EE951800182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40704" y="5255687"/>
            <a:ext cx="781857" cy="781857"/>
          </a:xfrm>
          <a:prstGeom prst="rect">
            <a:avLst/>
          </a:prstGeom>
        </p:spPr>
      </p:pic>
      <p:pic>
        <p:nvPicPr>
          <p:cNvPr id="11" name="Picture 10">
            <a:extLst>
              <a:ext uri="{FF2B5EF4-FFF2-40B4-BE49-F238E27FC236}">
                <a16:creationId xmlns:a16="http://schemas.microsoft.com/office/drawing/2014/main" id="{D12C3136-90D0-4130-BAA7-86538372ADC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30383" y="5330800"/>
            <a:ext cx="663864" cy="597478"/>
          </a:xfrm>
          <a:prstGeom prst="rect">
            <a:avLst/>
          </a:prstGeom>
        </p:spPr>
      </p:pic>
    </p:spTree>
    <p:extLst>
      <p:ext uri="{BB962C8B-B14F-4D97-AF65-F5344CB8AC3E}">
        <p14:creationId xmlns:p14="http://schemas.microsoft.com/office/powerpoint/2010/main" val="3474869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05D2B0-2832-4A7E-BD76-95D5364E76AF}"/>
              </a:ext>
            </a:extLst>
          </p:cNvPr>
          <p:cNvPicPr>
            <a:picLocks noChangeAspect="1"/>
          </p:cNvPicPr>
          <p:nvPr/>
        </p:nvPicPr>
        <p:blipFill>
          <a:blip r:embed="rId2"/>
          <a:stretch>
            <a:fillRect/>
          </a:stretch>
        </p:blipFill>
        <p:spPr>
          <a:xfrm>
            <a:off x="3987106" y="452953"/>
            <a:ext cx="3419315" cy="977924"/>
          </a:xfrm>
          <a:prstGeom prst="rect">
            <a:avLst/>
          </a:prstGeom>
        </p:spPr>
      </p:pic>
      <p:sp>
        <p:nvSpPr>
          <p:cNvPr id="5" name="TextBox 4">
            <a:extLst>
              <a:ext uri="{FF2B5EF4-FFF2-40B4-BE49-F238E27FC236}">
                <a16:creationId xmlns:a16="http://schemas.microsoft.com/office/drawing/2014/main" id="{E3A4AF8C-A13C-43E8-A3BD-90FB0C890DE0}"/>
              </a:ext>
            </a:extLst>
          </p:cNvPr>
          <p:cNvSpPr txBox="1"/>
          <p:nvPr/>
        </p:nvSpPr>
        <p:spPr>
          <a:xfrm>
            <a:off x="2946779" y="5254388"/>
            <a:ext cx="6721905" cy="1200329"/>
          </a:xfrm>
          <a:prstGeom prst="rect">
            <a:avLst/>
          </a:prstGeom>
          <a:noFill/>
        </p:spPr>
        <p:txBody>
          <a:bodyPr wrap="none" rtlCol="0">
            <a:spAutoFit/>
          </a:bodyPr>
          <a:lstStyle/>
          <a:p>
            <a:r>
              <a:rPr lang="en-AU" sz="7200" b="1" dirty="0"/>
              <a:t>A briefcase study</a:t>
            </a:r>
          </a:p>
        </p:txBody>
      </p:sp>
      <p:sp>
        <p:nvSpPr>
          <p:cNvPr id="6" name="Rectangle 5">
            <a:extLst>
              <a:ext uri="{FF2B5EF4-FFF2-40B4-BE49-F238E27FC236}">
                <a16:creationId xmlns:a16="http://schemas.microsoft.com/office/drawing/2014/main" id="{11A5EA23-0DD2-429E-B01C-CDC96F7B73B0}"/>
              </a:ext>
            </a:extLst>
          </p:cNvPr>
          <p:cNvSpPr/>
          <p:nvPr/>
        </p:nvSpPr>
        <p:spPr>
          <a:xfrm>
            <a:off x="461751" y="2449939"/>
            <a:ext cx="11818960" cy="1323439"/>
          </a:xfrm>
          <a:prstGeom prst="rect">
            <a:avLst/>
          </a:prstGeom>
        </p:spPr>
        <p:txBody>
          <a:bodyPr wrap="square">
            <a:spAutoFit/>
          </a:bodyPr>
          <a:lstStyle/>
          <a:p>
            <a:pPr>
              <a:spcAft>
                <a:spcPts val="1200"/>
              </a:spcAft>
            </a:pPr>
            <a:r>
              <a:rPr lang="en-US" sz="8000" b="1" dirty="0">
                <a:solidFill>
                  <a:srgbClr val="FF6B00"/>
                </a:solidFill>
                <a:cs typeface="Arial" panose="020B0604020202020204" pitchFamily="34" charset="0"/>
              </a:rPr>
              <a:t>We keep your issue quiet </a:t>
            </a:r>
          </a:p>
        </p:txBody>
      </p:sp>
    </p:spTree>
    <p:extLst>
      <p:ext uri="{BB962C8B-B14F-4D97-AF65-F5344CB8AC3E}">
        <p14:creationId xmlns:p14="http://schemas.microsoft.com/office/powerpoint/2010/main" val="2060657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8C667D5-B48B-FA40-9A0C-CBF2F05983A7}"/>
              </a:ext>
            </a:extLst>
          </p:cNvPr>
          <p:cNvSpPr>
            <a:spLocks noGrp="1"/>
          </p:cNvSpPr>
          <p:nvPr>
            <p:ph type="subTitle" idx="1"/>
          </p:nvPr>
        </p:nvSpPr>
        <p:spPr>
          <a:xfrm>
            <a:off x="803275" y="692150"/>
            <a:ext cx="10211566" cy="5345394"/>
          </a:xfrm>
        </p:spPr>
        <p:txBody>
          <a:bodyPr>
            <a:normAutofit/>
          </a:bodyPr>
          <a:lstStyle/>
          <a:p>
            <a:pPr algn="l">
              <a:spcBef>
                <a:spcPts val="0"/>
              </a:spcBef>
              <a:spcAft>
                <a:spcPts val="1200"/>
              </a:spcAft>
            </a:pPr>
            <a:r>
              <a:rPr lang="en-US" sz="4800" b="1" dirty="0">
                <a:solidFill>
                  <a:srgbClr val="FF6B00"/>
                </a:solidFill>
                <a:cs typeface="Arial" panose="020B0604020202020204" pitchFamily="34" charset="0"/>
              </a:rPr>
              <a:t>We keep your issue quiet </a:t>
            </a:r>
          </a:p>
          <a:p>
            <a:pPr lvl="0" algn="l">
              <a:lnSpc>
                <a:spcPct val="100000"/>
              </a:lnSpc>
              <a:spcBef>
                <a:spcPts val="0"/>
              </a:spcBef>
              <a:defRPr/>
            </a:pPr>
            <a:r>
              <a:rPr lang="en-AU" dirty="0">
                <a:solidFill>
                  <a:prstClr val="black"/>
                </a:solidFill>
              </a:rPr>
              <a:t>A major mining company had a failure of a conveyor belt. The company had sourced a replacement belt, but this was weeks from being delivered, and the mining company could not afford extended downtime. </a:t>
            </a:r>
          </a:p>
          <a:p>
            <a:pPr lvl="0" algn="l">
              <a:lnSpc>
                <a:spcPct val="100000"/>
              </a:lnSpc>
              <a:spcBef>
                <a:spcPts val="0"/>
              </a:spcBef>
              <a:defRPr/>
            </a:pPr>
            <a:endParaRPr lang="en-AU" dirty="0">
              <a:solidFill>
                <a:prstClr val="black"/>
              </a:solidFill>
            </a:endParaRPr>
          </a:p>
          <a:p>
            <a:pPr lvl="0" algn="l">
              <a:lnSpc>
                <a:spcPct val="100000"/>
              </a:lnSpc>
              <a:spcBef>
                <a:spcPts val="0"/>
              </a:spcBef>
              <a:defRPr/>
            </a:pPr>
            <a:r>
              <a:rPr lang="en-AU" dirty="0">
                <a:solidFill>
                  <a:prstClr val="black"/>
                </a:solidFill>
              </a:rPr>
              <a:t>Anonymously </a:t>
            </a:r>
            <a:r>
              <a:rPr lang="en-AU" b="1" dirty="0" err="1">
                <a:solidFill>
                  <a:schemeClr val="accent2"/>
                </a:solidFill>
              </a:rPr>
              <a:t>MaydaySpares</a:t>
            </a:r>
            <a:r>
              <a:rPr lang="en-AU" dirty="0">
                <a:solidFill>
                  <a:prstClr val="black"/>
                </a:solidFill>
              </a:rPr>
              <a:t> advertised the requirement, and alternate sources of supply were quickly identified without the mining company needing to reveal their equipment failure. The mining company could then determine who they wanted to deal with and complete the transaction under their control. </a:t>
            </a:r>
          </a:p>
          <a:p>
            <a:pPr lvl="0" algn="l">
              <a:lnSpc>
                <a:spcPct val="100000"/>
              </a:lnSpc>
              <a:spcBef>
                <a:spcPts val="0"/>
              </a:spcBef>
              <a:defRPr/>
            </a:pPr>
            <a:endParaRPr lang="en-AU" dirty="0">
              <a:solidFill>
                <a:prstClr val="black"/>
              </a:solidFill>
            </a:endParaRPr>
          </a:p>
          <a:p>
            <a:pPr algn="l">
              <a:lnSpc>
                <a:spcPct val="100000"/>
              </a:lnSpc>
              <a:spcBef>
                <a:spcPts val="0"/>
              </a:spcBef>
              <a:defRPr/>
            </a:pPr>
            <a:r>
              <a:rPr lang="en-AU" b="1" i="1" dirty="0">
                <a:solidFill>
                  <a:schemeClr val="tx1">
                    <a:lumMod val="75000"/>
                    <a:lumOff val="25000"/>
                  </a:schemeClr>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www.maydayspares.com</a:t>
            </a:r>
            <a:endParaRPr lang="en-AU" b="1" i="1" dirty="0">
              <a:solidFill>
                <a:schemeClr val="tx1">
                  <a:lumMod val="75000"/>
                  <a:lumOff val="25000"/>
                </a:schemeClr>
              </a:solidFill>
              <a:latin typeface="Arial" panose="020B0604020202020204" pitchFamily="34" charset="0"/>
              <a:cs typeface="Arial" panose="020B0604020202020204" pitchFamily="34" charset="0"/>
            </a:endParaRPr>
          </a:p>
          <a:p>
            <a:pPr lvl="0" algn="l">
              <a:lnSpc>
                <a:spcPct val="100000"/>
              </a:lnSpc>
              <a:spcBef>
                <a:spcPts val="0"/>
              </a:spcBef>
              <a:defRPr/>
            </a:pPr>
            <a:endParaRPr lang="en-AU" dirty="0">
              <a:solidFill>
                <a:prstClr val="black"/>
              </a:solidFill>
            </a:endParaRPr>
          </a:p>
          <a:p>
            <a:pPr lvl="0" algn="l">
              <a:lnSpc>
                <a:spcPct val="100000"/>
              </a:lnSpc>
              <a:spcBef>
                <a:spcPts val="0"/>
              </a:spcBef>
              <a:defRPr/>
            </a:pPr>
            <a:endParaRPr lang="en-AU" dirty="0">
              <a:solidFill>
                <a:prstClr val="black"/>
              </a:solidFill>
            </a:endParaRPr>
          </a:p>
          <a:p>
            <a:pPr lvl="0" algn="l">
              <a:lnSpc>
                <a:spcPct val="100000"/>
              </a:lnSpc>
              <a:spcBef>
                <a:spcPts val="0"/>
              </a:spcBef>
              <a:defRPr/>
            </a:pPr>
            <a:endParaRPr lang="en-AU" sz="2200" b="1" i="1" dirty="0">
              <a:solidFill>
                <a:srgbClr val="263746"/>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DCC49DE8-D4FE-544D-8E24-F995CA169ED0}"/>
              </a:ext>
            </a:extLst>
          </p:cNvPr>
          <p:cNvPicPr>
            <a:picLocks noChangeAspect="1"/>
          </p:cNvPicPr>
          <p:nvPr/>
        </p:nvPicPr>
        <p:blipFill>
          <a:blip r:embed="rId3"/>
          <a:stretch>
            <a:fillRect/>
          </a:stretch>
        </p:blipFill>
        <p:spPr>
          <a:xfrm>
            <a:off x="9568874" y="5924391"/>
            <a:ext cx="2245774" cy="642291"/>
          </a:xfrm>
          <a:prstGeom prst="rect">
            <a:avLst/>
          </a:prstGeom>
        </p:spPr>
      </p:pic>
      <p:pic>
        <p:nvPicPr>
          <p:cNvPr id="4" name="Picture 3">
            <a:extLst>
              <a:ext uri="{FF2B5EF4-FFF2-40B4-BE49-F238E27FC236}">
                <a16:creationId xmlns:a16="http://schemas.microsoft.com/office/drawing/2014/main" id="{9319A74D-D3E3-484F-B2A5-17F4089028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0383" y="5330800"/>
            <a:ext cx="663864" cy="597478"/>
          </a:xfrm>
          <a:prstGeom prst="rect">
            <a:avLst/>
          </a:prstGeom>
        </p:spPr>
      </p:pic>
      <p:pic>
        <p:nvPicPr>
          <p:cNvPr id="6" name="Picture 5">
            <a:extLst>
              <a:ext uri="{FF2B5EF4-FFF2-40B4-BE49-F238E27FC236}">
                <a16:creationId xmlns:a16="http://schemas.microsoft.com/office/drawing/2014/main" id="{3CDFECEC-56BE-4077-A25E-926407AE38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40704" y="5255687"/>
            <a:ext cx="781857" cy="781857"/>
          </a:xfrm>
          <a:prstGeom prst="rect">
            <a:avLst/>
          </a:prstGeom>
        </p:spPr>
      </p:pic>
      <p:pic>
        <p:nvPicPr>
          <p:cNvPr id="7" name="Picture 6">
            <a:extLst>
              <a:ext uri="{FF2B5EF4-FFF2-40B4-BE49-F238E27FC236}">
                <a16:creationId xmlns:a16="http://schemas.microsoft.com/office/drawing/2014/main" id="{1DD92EEE-7CED-45C2-A09D-3EB6B4C2488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81811" y="5313724"/>
            <a:ext cx="631630" cy="631630"/>
          </a:xfrm>
          <a:prstGeom prst="rect">
            <a:avLst/>
          </a:prstGeom>
        </p:spPr>
      </p:pic>
    </p:spTree>
    <p:extLst>
      <p:ext uri="{BB962C8B-B14F-4D97-AF65-F5344CB8AC3E}">
        <p14:creationId xmlns:p14="http://schemas.microsoft.com/office/powerpoint/2010/main" val="3311942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05D2B0-2832-4A7E-BD76-95D5364E76AF}"/>
              </a:ext>
            </a:extLst>
          </p:cNvPr>
          <p:cNvPicPr>
            <a:picLocks noChangeAspect="1"/>
          </p:cNvPicPr>
          <p:nvPr/>
        </p:nvPicPr>
        <p:blipFill>
          <a:blip r:embed="rId2"/>
          <a:stretch>
            <a:fillRect/>
          </a:stretch>
        </p:blipFill>
        <p:spPr>
          <a:xfrm>
            <a:off x="3987106" y="452953"/>
            <a:ext cx="3419315" cy="977924"/>
          </a:xfrm>
          <a:prstGeom prst="rect">
            <a:avLst/>
          </a:prstGeom>
        </p:spPr>
      </p:pic>
      <p:sp>
        <p:nvSpPr>
          <p:cNvPr id="5" name="TextBox 4">
            <a:extLst>
              <a:ext uri="{FF2B5EF4-FFF2-40B4-BE49-F238E27FC236}">
                <a16:creationId xmlns:a16="http://schemas.microsoft.com/office/drawing/2014/main" id="{E3A4AF8C-A13C-43E8-A3BD-90FB0C890DE0}"/>
              </a:ext>
            </a:extLst>
          </p:cNvPr>
          <p:cNvSpPr txBox="1"/>
          <p:nvPr/>
        </p:nvSpPr>
        <p:spPr>
          <a:xfrm>
            <a:off x="2946779" y="5254388"/>
            <a:ext cx="6721905" cy="1200329"/>
          </a:xfrm>
          <a:prstGeom prst="rect">
            <a:avLst/>
          </a:prstGeom>
          <a:noFill/>
        </p:spPr>
        <p:txBody>
          <a:bodyPr wrap="none" rtlCol="0">
            <a:spAutoFit/>
          </a:bodyPr>
          <a:lstStyle/>
          <a:p>
            <a:r>
              <a:rPr lang="en-AU" sz="7200" b="1" dirty="0"/>
              <a:t>A briefcase study</a:t>
            </a:r>
          </a:p>
        </p:txBody>
      </p:sp>
      <p:sp>
        <p:nvSpPr>
          <p:cNvPr id="6" name="Rectangle 5">
            <a:extLst>
              <a:ext uri="{FF2B5EF4-FFF2-40B4-BE49-F238E27FC236}">
                <a16:creationId xmlns:a16="http://schemas.microsoft.com/office/drawing/2014/main" id="{11A5EA23-0DD2-429E-B01C-CDC96F7B73B0}"/>
              </a:ext>
            </a:extLst>
          </p:cNvPr>
          <p:cNvSpPr/>
          <p:nvPr/>
        </p:nvSpPr>
        <p:spPr>
          <a:xfrm>
            <a:off x="373040" y="2828835"/>
            <a:ext cx="11818960" cy="1200329"/>
          </a:xfrm>
          <a:prstGeom prst="rect">
            <a:avLst/>
          </a:prstGeom>
        </p:spPr>
        <p:txBody>
          <a:bodyPr wrap="square">
            <a:spAutoFit/>
          </a:bodyPr>
          <a:lstStyle/>
          <a:p>
            <a:pPr>
              <a:spcAft>
                <a:spcPts val="1200"/>
              </a:spcAft>
            </a:pPr>
            <a:r>
              <a:rPr lang="en-US" sz="7200" b="1" dirty="0">
                <a:solidFill>
                  <a:srgbClr val="FF6B00"/>
                </a:solidFill>
                <a:cs typeface="Arial" panose="020B0604020202020204" pitchFamily="34" charset="0"/>
              </a:rPr>
              <a:t>We can deliver reduced cost </a:t>
            </a:r>
          </a:p>
        </p:txBody>
      </p:sp>
    </p:spTree>
    <p:extLst>
      <p:ext uri="{BB962C8B-B14F-4D97-AF65-F5344CB8AC3E}">
        <p14:creationId xmlns:p14="http://schemas.microsoft.com/office/powerpoint/2010/main" val="2227735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8C667D5-B48B-FA40-9A0C-CBF2F05983A7}"/>
              </a:ext>
            </a:extLst>
          </p:cNvPr>
          <p:cNvSpPr>
            <a:spLocks noGrp="1"/>
          </p:cNvSpPr>
          <p:nvPr>
            <p:ph type="subTitle" idx="1"/>
          </p:nvPr>
        </p:nvSpPr>
        <p:spPr>
          <a:xfrm>
            <a:off x="803275" y="692150"/>
            <a:ext cx="10211566" cy="5345394"/>
          </a:xfrm>
        </p:spPr>
        <p:txBody>
          <a:bodyPr>
            <a:normAutofit/>
          </a:bodyPr>
          <a:lstStyle/>
          <a:p>
            <a:pPr algn="l">
              <a:spcBef>
                <a:spcPts val="0"/>
              </a:spcBef>
              <a:spcAft>
                <a:spcPts val="1200"/>
              </a:spcAft>
            </a:pPr>
            <a:r>
              <a:rPr lang="en-US" sz="4800" b="1" dirty="0">
                <a:solidFill>
                  <a:srgbClr val="FF6B00"/>
                </a:solidFill>
                <a:cs typeface="Arial" panose="020B0604020202020204" pitchFamily="34" charset="0"/>
              </a:rPr>
              <a:t>We can deliver reduced cost </a:t>
            </a:r>
          </a:p>
          <a:p>
            <a:pPr lvl="0" algn="l">
              <a:lnSpc>
                <a:spcPct val="100000"/>
              </a:lnSpc>
              <a:spcBef>
                <a:spcPts val="0"/>
              </a:spcBef>
              <a:defRPr/>
            </a:pPr>
            <a:r>
              <a:rPr lang="en-AU" dirty="0">
                <a:solidFill>
                  <a:prstClr val="black"/>
                </a:solidFill>
              </a:rPr>
              <a:t>A crane boon replacement was listed on </a:t>
            </a:r>
            <a:r>
              <a:rPr lang="en-AU" b="1" dirty="0" err="1">
                <a:solidFill>
                  <a:schemeClr val="accent2"/>
                </a:solidFill>
              </a:rPr>
              <a:t>MaydaySpares</a:t>
            </a:r>
            <a:r>
              <a:rPr lang="en-AU" dirty="0">
                <a:solidFill>
                  <a:prstClr val="black"/>
                </a:solidFill>
              </a:rPr>
              <a:t> to help source alternate suppliers. Three alternate compliant sources were located via the unique </a:t>
            </a:r>
            <a:r>
              <a:rPr lang="en-AU" b="1" dirty="0" err="1">
                <a:solidFill>
                  <a:schemeClr val="accent2"/>
                </a:solidFill>
              </a:rPr>
              <a:t>MaydaySpares</a:t>
            </a:r>
            <a:r>
              <a:rPr lang="en-AU" dirty="0">
                <a:solidFill>
                  <a:prstClr val="black"/>
                </a:solidFill>
              </a:rPr>
              <a:t> broadcast system, leading to a cost reduction of 65% compared to the original quote received.</a:t>
            </a:r>
          </a:p>
          <a:p>
            <a:pPr lvl="0" algn="l">
              <a:lnSpc>
                <a:spcPct val="100000"/>
              </a:lnSpc>
              <a:spcBef>
                <a:spcPts val="0"/>
              </a:spcBef>
              <a:defRPr/>
            </a:pPr>
            <a:endParaRPr lang="en-AU" dirty="0">
              <a:solidFill>
                <a:prstClr val="black"/>
              </a:solidFill>
            </a:endParaRPr>
          </a:p>
          <a:p>
            <a:pPr lvl="0" algn="l">
              <a:lnSpc>
                <a:spcPct val="100000"/>
              </a:lnSpc>
              <a:spcBef>
                <a:spcPts val="0"/>
              </a:spcBef>
              <a:defRPr/>
            </a:pPr>
            <a:r>
              <a:rPr lang="en-AU" b="1" dirty="0" err="1">
                <a:solidFill>
                  <a:schemeClr val="accent2"/>
                </a:solidFill>
              </a:rPr>
              <a:t>MaydaySpares</a:t>
            </a:r>
            <a:r>
              <a:rPr lang="en-AU" dirty="0">
                <a:solidFill>
                  <a:prstClr val="black"/>
                </a:solidFill>
              </a:rPr>
              <a:t> can find parts and equipment fast, but it can also find alternate sources of supply for hard to locate spare parts &amp; equipment or provide cheaper alternatives.</a:t>
            </a:r>
          </a:p>
          <a:p>
            <a:pPr lvl="0" algn="l">
              <a:lnSpc>
                <a:spcPct val="100000"/>
              </a:lnSpc>
              <a:spcBef>
                <a:spcPts val="0"/>
              </a:spcBef>
              <a:defRPr/>
            </a:pPr>
            <a:endParaRPr lang="en-AU" dirty="0">
              <a:solidFill>
                <a:prstClr val="black"/>
              </a:solidFill>
            </a:endParaRPr>
          </a:p>
          <a:p>
            <a:pPr lvl="0" algn="l">
              <a:lnSpc>
                <a:spcPct val="100000"/>
              </a:lnSpc>
              <a:spcBef>
                <a:spcPts val="0"/>
              </a:spcBef>
              <a:defRPr/>
            </a:pPr>
            <a:r>
              <a:rPr lang="en-AU" b="1" i="1" dirty="0">
                <a:solidFill>
                  <a:schemeClr val="tx1">
                    <a:lumMod val="75000"/>
                    <a:lumOff val="25000"/>
                  </a:schemeClr>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www.maydayspares.com</a:t>
            </a:r>
            <a:endParaRPr lang="en-AU" b="1" i="1" dirty="0">
              <a:solidFill>
                <a:schemeClr val="tx1">
                  <a:lumMod val="75000"/>
                  <a:lumOff val="25000"/>
                </a:schemeClr>
              </a:solidFill>
              <a:latin typeface="Arial" panose="020B0604020202020204" pitchFamily="34" charset="0"/>
              <a:cs typeface="Arial" panose="020B0604020202020204" pitchFamily="34" charset="0"/>
            </a:endParaRPr>
          </a:p>
          <a:p>
            <a:pPr lvl="0" algn="l">
              <a:lnSpc>
                <a:spcPct val="100000"/>
              </a:lnSpc>
              <a:spcBef>
                <a:spcPts val="0"/>
              </a:spcBef>
              <a:defRPr/>
            </a:pPr>
            <a:endParaRPr lang="en-AU" dirty="0">
              <a:solidFill>
                <a:prstClr val="black"/>
              </a:solidFill>
            </a:endParaRPr>
          </a:p>
          <a:p>
            <a:pPr lvl="0" algn="l">
              <a:lnSpc>
                <a:spcPct val="100000"/>
              </a:lnSpc>
              <a:spcBef>
                <a:spcPts val="0"/>
              </a:spcBef>
              <a:defRPr/>
            </a:pPr>
            <a:endParaRPr lang="en-AU" sz="2200" b="1" i="1" dirty="0">
              <a:solidFill>
                <a:srgbClr val="263746"/>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DCC49DE8-D4FE-544D-8E24-F995CA169ED0}"/>
              </a:ext>
            </a:extLst>
          </p:cNvPr>
          <p:cNvPicPr>
            <a:picLocks noChangeAspect="1"/>
          </p:cNvPicPr>
          <p:nvPr/>
        </p:nvPicPr>
        <p:blipFill>
          <a:blip r:embed="rId3"/>
          <a:stretch>
            <a:fillRect/>
          </a:stretch>
        </p:blipFill>
        <p:spPr>
          <a:xfrm>
            <a:off x="9361532" y="5865091"/>
            <a:ext cx="2453116" cy="701591"/>
          </a:xfrm>
          <a:prstGeom prst="rect">
            <a:avLst/>
          </a:prstGeom>
        </p:spPr>
      </p:pic>
      <p:pic>
        <p:nvPicPr>
          <p:cNvPr id="4" name="Picture 3">
            <a:extLst>
              <a:ext uri="{FF2B5EF4-FFF2-40B4-BE49-F238E27FC236}">
                <a16:creationId xmlns:a16="http://schemas.microsoft.com/office/drawing/2014/main" id="{16FBB118-3668-402F-B920-FD83C727F1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0383" y="5330800"/>
            <a:ext cx="663864" cy="597478"/>
          </a:xfrm>
          <a:prstGeom prst="rect">
            <a:avLst/>
          </a:prstGeom>
        </p:spPr>
      </p:pic>
      <p:pic>
        <p:nvPicPr>
          <p:cNvPr id="6" name="Picture 5">
            <a:extLst>
              <a:ext uri="{FF2B5EF4-FFF2-40B4-BE49-F238E27FC236}">
                <a16:creationId xmlns:a16="http://schemas.microsoft.com/office/drawing/2014/main" id="{D87BF08B-6F71-47DA-9DAE-965216BF6B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40704" y="5255687"/>
            <a:ext cx="781857" cy="781857"/>
          </a:xfrm>
          <a:prstGeom prst="rect">
            <a:avLst/>
          </a:prstGeom>
        </p:spPr>
      </p:pic>
      <p:pic>
        <p:nvPicPr>
          <p:cNvPr id="7" name="Picture 6">
            <a:extLst>
              <a:ext uri="{FF2B5EF4-FFF2-40B4-BE49-F238E27FC236}">
                <a16:creationId xmlns:a16="http://schemas.microsoft.com/office/drawing/2014/main" id="{AA344805-7F6C-4016-9F7E-F0E715226D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81811" y="5313724"/>
            <a:ext cx="631630" cy="631630"/>
          </a:xfrm>
          <a:prstGeom prst="rect">
            <a:avLst/>
          </a:prstGeom>
        </p:spPr>
      </p:pic>
    </p:spTree>
    <p:extLst>
      <p:ext uri="{BB962C8B-B14F-4D97-AF65-F5344CB8AC3E}">
        <p14:creationId xmlns:p14="http://schemas.microsoft.com/office/powerpoint/2010/main" val="2286701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05D2B0-2832-4A7E-BD76-95D5364E76AF}"/>
              </a:ext>
            </a:extLst>
          </p:cNvPr>
          <p:cNvPicPr>
            <a:picLocks noChangeAspect="1"/>
          </p:cNvPicPr>
          <p:nvPr/>
        </p:nvPicPr>
        <p:blipFill>
          <a:blip r:embed="rId2"/>
          <a:stretch>
            <a:fillRect/>
          </a:stretch>
        </p:blipFill>
        <p:spPr>
          <a:xfrm>
            <a:off x="3987106" y="452953"/>
            <a:ext cx="3419315" cy="977924"/>
          </a:xfrm>
          <a:prstGeom prst="rect">
            <a:avLst/>
          </a:prstGeom>
        </p:spPr>
      </p:pic>
      <p:sp>
        <p:nvSpPr>
          <p:cNvPr id="5" name="TextBox 4">
            <a:extLst>
              <a:ext uri="{FF2B5EF4-FFF2-40B4-BE49-F238E27FC236}">
                <a16:creationId xmlns:a16="http://schemas.microsoft.com/office/drawing/2014/main" id="{E3A4AF8C-A13C-43E8-A3BD-90FB0C890DE0}"/>
              </a:ext>
            </a:extLst>
          </p:cNvPr>
          <p:cNvSpPr txBox="1"/>
          <p:nvPr/>
        </p:nvSpPr>
        <p:spPr>
          <a:xfrm>
            <a:off x="2946779" y="5254388"/>
            <a:ext cx="6721905" cy="1200329"/>
          </a:xfrm>
          <a:prstGeom prst="rect">
            <a:avLst/>
          </a:prstGeom>
          <a:noFill/>
        </p:spPr>
        <p:txBody>
          <a:bodyPr wrap="none" rtlCol="0">
            <a:spAutoFit/>
          </a:bodyPr>
          <a:lstStyle/>
          <a:p>
            <a:r>
              <a:rPr lang="en-AU" sz="7200" b="1" dirty="0"/>
              <a:t>A briefcase study</a:t>
            </a:r>
          </a:p>
        </p:txBody>
      </p:sp>
      <p:sp>
        <p:nvSpPr>
          <p:cNvPr id="6" name="Rectangle 5">
            <a:extLst>
              <a:ext uri="{FF2B5EF4-FFF2-40B4-BE49-F238E27FC236}">
                <a16:creationId xmlns:a16="http://schemas.microsoft.com/office/drawing/2014/main" id="{11A5EA23-0DD2-429E-B01C-CDC96F7B73B0}"/>
              </a:ext>
            </a:extLst>
          </p:cNvPr>
          <p:cNvSpPr/>
          <p:nvPr/>
        </p:nvSpPr>
        <p:spPr>
          <a:xfrm>
            <a:off x="472637" y="1883882"/>
            <a:ext cx="11818960" cy="2800767"/>
          </a:xfrm>
          <a:prstGeom prst="rect">
            <a:avLst/>
          </a:prstGeom>
        </p:spPr>
        <p:txBody>
          <a:bodyPr wrap="square">
            <a:spAutoFit/>
          </a:bodyPr>
          <a:lstStyle/>
          <a:p>
            <a:pPr>
              <a:spcAft>
                <a:spcPts val="1200"/>
              </a:spcAft>
            </a:pPr>
            <a:r>
              <a:rPr lang="en-US" sz="8800" b="1" dirty="0">
                <a:solidFill>
                  <a:srgbClr val="FF6B00"/>
                </a:solidFill>
                <a:cs typeface="Arial" panose="020B0604020202020204" pitchFamily="34" charset="0"/>
              </a:rPr>
              <a:t>We can deliver parts &amp; equipment quicker</a:t>
            </a:r>
            <a:endParaRPr lang="en-US" sz="8800" b="1" dirty="0">
              <a:solidFill>
                <a:srgbClr val="FF0000"/>
              </a:solidFill>
              <a:cs typeface="Arial" panose="020B0604020202020204" pitchFamily="34" charset="0"/>
            </a:endParaRPr>
          </a:p>
        </p:txBody>
      </p:sp>
    </p:spTree>
    <p:extLst>
      <p:ext uri="{BB962C8B-B14F-4D97-AF65-F5344CB8AC3E}">
        <p14:creationId xmlns:p14="http://schemas.microsoft.com/office/powerpoint/2010/main" val="2520240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8C667D5-B48B-FA40-9A0C-CBF2F05983A7}"/>
              </a:ext>
            </a:extLst>
          </p:cNvPr>
          <p:cNvSpPr>
            <a:spLocks noGrp="1"/>
          </p:cNvSpPr>
          <p:nvPr>
            <p:ph type="subTitle" idx="1"/>
          </p:nvPr>
        </p:nvSpPr>
        <p:spPr>
          <a:xfrm>
            <a:off x="803275" y="692150"/>
            <a:ext cx="10211566" cy="5269035"/>
          </a:xfrm>
        </p:spPr>
        <p:txBody>
          <a:bodyPr>
            <a:normAutofit lnSpcReduction="10000"/>
          </a:bodyPr>
          <a:lstStyle/>
          <a:p>
            <a:pPr algn="l">
              <a:spcBef>
                <a:spcPts val="0"/>
              </a:spcBef>
              <a:spcAft>
                <a:spcPts val="1200"/>
              </a:spcAft>
            </a:pPr>
            <a:r>
              <a:rPr lang="en-US" sz="4800" b="1" dirty="0">
                <a:solidFill>
                  <a:srgbClr val="FF6B00"/>
                </a:solidFill>
                <a:cs typeface="Arial" panose="020B0604020202020204" pitchFamily="34" charset="0"/>
              </a:rPr>
              <a:t>We can deliver parts &amp; equipment quicker</a:t>
            </a:r>
            <a:endParaRPr lang="en-US" sz="4800" b="1" dirty="0">
              <a:solidFill>
                <a:srgbClr val="FF0000"/>
              </a:solidFill>
              <a:cs typeface="Arial" panose="020B0604020202020204" pitchFamily="34" charset="0"/>
            </a:endParaRPr>
          </a:p>
          <a:p>
            <a:pPr lvl="0" algn="l">
              <a:lnSpc>
                <a:spcPct val="100000"/>
              </a:lnSpc>
              <a:spcBef>
                <a:spcPts val="0"/>
              </a:spcBef>
              <a:defRPr/>
            </a:pPr>
            <a:r>
              <a:rPr lang="en-AU" dirty="0">
                <a:solidFill>
                  <a:prstClr val="black"/>
                </a:solidFill>
              </a:rPr>
              <a:t>A </a:t>
            </a:r>
            <a:r>
              <a:rPr lang="en-AU" b="1" dirty="0" err="1">
                <a:solidFill>
                  <a:schemeClr val="accent2"/>
                </a:solidFill>
              </a:rPr>
              <a:t>MaydaySpares</a:t>
            </a:r>
            <a:r>
              <a:rPr lang="en-AU" dirty="0">
                <a:solidFill>
                  <a:prstClr val="black"/>
                </a:solidFill>
              </a:rPr>
              <a:t> member needed parts urgently due to a small fire. The parts were not in inventory, the manufacturer was overseas and difficult to contact due to holidays and time zones. Delivery from the manufacturer was finally determined as 3 weeks.  </a:t>
            </a:r>
          </a:p>
          <a:p>
            <a:pPr lvl="0" algn="l">
              <a:lnSpc>
                <a:spcPct val="100000"/>
              </a:lnSpc>
              <a:spcBef>
                <a:spcPts val="0"/>
              </a:spcBef>
              <a:defRPr/>
            </a:pPr>
            <a:endParaRPr lang="en-AU" dirty="0">
              <a:solidFill>
                <a:prstClr val="black"/>
              </a:solidFill>
            </a:endParaRPr>
          </a:p>
          <a:p>
            <a:pPr lvl="0" algn="l">
              <a:lnSpc>
                <a:spcPct val="100000"/>
              </a:lnSpc>
              <a:spcBef>
                <a:spcPts val="0"/>
              </a:spcBef>
              <a:defRPr/>
            </a:pPr>
            <a:r>
              <a:rPr lang="en-AU" b="1" dirty="0" err="1">
                <a:solidFill>
                  <a:schemeClr val="accent2"/>
                </a:solidFill>
              </a:rPr>
              <a:t>MaydaySpares</a:t>
            </a:r>
            <a:r>
              <a:rPr lang="en-AU" dirty="0">
                <a:solidFill>
                  <a:prstClr val="black"/>
                </a:solidFill>
              </a:rPr>
              <a:t> advertised the requirement anonymously, a member responded and the parts were delivered in 5 days.  The applicable plant was returned on-line quicker and cheaper due to sharing and collaboration within and across industry.</a:t>
            </a:r>
          </a:p>
          <a:p>
            <a:pPr lvl="0" algn="l">
              <a:lnSpc>
                <a:spcPct val="100000"/>
              </a:lnSpc>
              <a:spcBef>
                <a:spcPts val="0"/>
              </a:spcBef>
              <a:defRPr/>
            </a:pPr>
            <a:endParaRPr lang="en-AU" dirty="0">
              <a:solidFill>
                <a:prstClr val="black"/>
              </a:solidFill>
            </a:endParaRPr>
          </a:p>
          <a:p>
            <a:pPr lvl="0" algn="l">
              <a:lnSpc>
                <a:spcPct val="100000"/>
              </a:lnSpc>
              <a:spcBef>
                <a:spcPts val="0"/>
              </a:spcBef>
              <a:defRPr/>
            </a:pPr>
            <a:r>
              <a:rPr lang="en-AU" sz="2200" b="1" i="1" dirty="0">
                <a:solidFill>
                  <a:schemeClr val="tx1">
                    <a:lumMod val="75000"/>
                    <a:lumOff val="25000"/>
                  </a:schemeClr>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www.maydayspares.com</a:t>
            </a:r>
            <a:endParaRPr lang="en-AU" sz="2200" b="1" i="1"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DCC49DE8-D4FE-544D-8E24-F995CA169ED0}"/>
              </a:ext>
            </a:extLst>
          </p:cNvPr>
          <p:cNvPicPr>
            <a:picLocks noChangeAspect="1"/>
          </p:cNvPicPr>
          <p:nvPr/>
        </p:nvPicPr>
        <p:blipFill>
          <a:blip r:embed="rId3"/>
          <a:stretch>
            <a:fillRect/>
          </a:stretch>
        </p:blipFill>
        <p:spPr>
          <a:xfrm>
            <a:off x="9559636" y="5921749"/>
            <a:ext cx="2255011" cy="644933"/>
          </a:xfrm>
          <a:prstGeom prst="rect">
            <a:avLst/>
          </a:prstGeom>
        </p:spPr>
      </p:pic>
      <p:pic>
        <p:nvPicPr>
          <p:cNvPr id="4" name="Picture 3">
            <a:extLst>
              <a:ext uri="{FF2B5EF4-FFF2-40B4-BE49-F238E27FC236}">
                <a16:creationId xmlns:a16="http://schemas.microsoft.com/office/drawing/2014/main" id="{F0C6144F-B96F-463D-9A9B-4DD9112D66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0383" y="5330800"/>
            <a:ext cx="663864" cy="597478"/>
          </a:xfrm>
          <a:prstGeom prst="rect">
            <a:avLst/>
          </a:prstGeom>
        </p:spPr>
      </p:pic>
      <p:pic>
        <p:nvPicPr>
          <p:cNvPr id="6" name="Picture 5">
            <a:extLst>
              <a:ext uri="{FF2B5EF4-FFF2-40B4-BE49-F238E27FC236}">
                <a16:creationId xmlns:a16="http://schemas.microsoft.com/office/drawing/2014/main" id="{04479BE6-0C8A-4F36-96E7-27971FD057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40704" y="5255687"/>
            <a:ext cx="781857" cy="781857"/>
          </a:xfrm>
          <a:prstGeom prst="rect">
            <a:avLst/>
          </a:prstGeom>
        </p:spPr>
      </p:pic>
      <p:pic>
        <p:nvPicPr>
          <p:cNvPr id="7" name="Picture 6">
            <a:extLst>
              <a:ext uri="{FF2B5EF4-FFF2-40B4-BE49-F238E27FC236}">
                <a16:creationId xmlns:a16="http://schemas.microsoft.com/office/drawing/2014/main" id="{DFE22238-CCD9-4BD3-9113-735D0E7D971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81811" y="5313724"/>
            <a:ext cx="631630" cy="631630"/>
          </a:xfrm>
          <a:prstGeom prst="rect">
            <a:avLst/>
          </a:prstGeom>
        </p:spPr>
      </p:pic>
    </p:spTree>
    <p:extLst>
      <p:ext uri="{BB962C8B-B14F-4D97-AF65-F5344CB8AC3E}">
        <p14:creationId xmlns:p14="http://schemas.microsoft.com/office/powerpoint/2010/main" val="32755444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423</Words>
  <Application>Microsoft Office PowerPoint</Application>
  <PresentationFormat>Widescreen</PresentationFormat>
  <Paragraphs>34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Russell Moyle</dc:creator>
  <cp:lastModifiedBy>Russell Moyle</cp:lastModifiedBy>
  <cp:revision>2</cp:revision>
  <cp:lastPrinted>2019-04-09T13:14:26Z</cp:lastPrinted>
  <dcterms:created xsi:type="dcterms:W3CDTF">2019-04-08T13:40:21Z</dcterms:created>
  <dcterms:modified xsi:type="dcterms:W3CDTF">2019-04-23T09:26:30Z</dcterms:modified>
</cp:coreProperties>
</file>